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2" autoAdjust="0"/>
    <p:restoredTop sz="94660"/>
  </p:normalViewPr>
  <p:slideViewPr>
    <p:cSldViewPr snapToGrid="0">
      <p:cViewPr varScale="1">
        <p:scale>
          <a:sx n="78" d="100"/>
          <a:sy n="78" d="100"/>
        </p:scale>
        <p:origin x="2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jpg>
</file>

<file path=ppt/media/image2.png>
</file>

<file path=ppt/media/image3.jp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3A35-EE55-4241-A532-F4A3646019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6AA84-7728-4781-8539-8BBBC1AD8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F982B-4CF5-443F-9170-FCC50AF54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6B4C9-7CB5-4F3B-9208-7C36C9C8E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F8DD3-120C-4EBA-8389-42066D0D5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21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8D43B-7ACA-4639-9173-A69D159DE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EAD255-34C7-4807-8F4A-37535B0BE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685D5-7074-4C53-8856-EEB4B7816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964E4-33B9-45CA-98A5-A1AC0BBE9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F7C96-6E31-483F-9689-22407631F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48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9CAFC1-641D-44C2-998C-358DDD6705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8656FC-3DB6-48D0-8837-E21540E27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16264-D407-428F-BD4C-80A4F44DB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9004A-E6BE-486B-B810-866505EE7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230DA-E781-46CF-A061-6BD28C000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37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68197-170C-4316-A58E-7FB4669F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FDCBC-9A5F-4D94-B12F-451041392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F26C9-6E26-413F-B41C-710D9BC03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FAE68-E9BC-4D86-B66A-D7A9A3AD6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751C0-C9CB-4A89-B3EC-C9739C655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34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17782-1270-448D-812B-CA61D7928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030CE-4475-40B6-B8E6-83C717B18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4FB91-917D-48E1-9E98-D636A362C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B1044-D5D4-47EB-88A6-642501100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13E70-7058-4DB2-8018-EAC79D9F7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86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25BC3-4E87-4F11-B683-D37F125A9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13D19-7913-44D6-866B-CAC3D98267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674303-F08E-4580-9D49-800F71D99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FA51D-AD5D-4A1A-AEC3-1E3F8B1EC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0B4694-3EBB-425B-A303-EF0FA73E8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D5231-9A95-4A11-AA69-807132088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879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E1F6C-09B4-4F8C-BD10-8B477B2C7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D2E44-0687-4FAA-B33C-01F303F33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40F970-1CC0-436C-B258-4B56D0878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87395E-796E-4BA4-9EC1-B09AD68A1A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022E5C-D407-47CE-8228-6DFE623965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3DC464-74BF-4854-B5A1-8FB72C64D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4C5AB7-A332-42AF-94EB-ED6715672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70BCB-7091-4653-9182-63394F781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00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74FD6-1C75-40E7-BED7-64F2D6776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AA569-42CD-4319-9C40-0FFB2188E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7613A1-F458-4826-A488-C6566FE5B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B2C94B-4118-4D24-94EC-2F369C1FB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915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23D4CA-E300-49CD-B43B-A24B40192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7C0011-313F-43A8-AC2A-EB5350189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D36BB-9501-4829-A36A-305B327A1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25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31B2E-B8A0-4E1A-9C76-DCB818282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E01D1-0269-4228-99FB-93CB22591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39974-E90F-4E87-BF6E-F85CE8301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BCA13-9F59-456F-B55C-F3C7E398D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F9B31-CB44-478E-8F20-5E6C1B1FF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1808D-F1A6-4F4F-B132-EC643F42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041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19103-A59F-4F13-9F27-C3DE47596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DFC429-5046-4D06-8A77-AAB76F77D2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694732-E02E-4037-BEEB-4D640BDC9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88D6F-4C6B-41C3-A7E0-4F66217FC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3AB9F-A218-404A-9495-2B6660B1D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CD40D-8B06-4CBC-B70F-FC89A6FB1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21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1B01CE-C879-4106-857E-5B05581D2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62571-3B49-4397-B115-899FB5689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52397-1EF5-4AB3-A283-6411675A4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51B43-51E6-4B47-95ED-FB6E38FB6808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E7927-F480-4162-9417-C66B89AE8C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40025-1BA8-4B9B-8D37-7752ADF3D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5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6BF64-6CD8-4595-97BA-F0B3A5461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CC132F-7878-49E1-BBBB-DA1A21B741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25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71D877-C93E-4CFF-BB48-EAB354E74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3996" y="962591"/>
            <a:ext cx="5852160" cy="43891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EB0DC0-8077-44C7-A626-980A492D5204}"/>
                  </a:ext>
                </a:extLst>
              </p:cNvPr>
              <p:cNvSpPr txBox="1"/>
              <p:nvPr/>
            </p:nvSpPr>
            <p:spPr>
              <a:xfrm>
                <a:off x="2078902" y="5351711"/>
                <a:ext cx="803419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Figure 1: Plot showing the impact of nodes on the Coefficient of Determination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). </a:t>
                </a:r>
              </a:p>
              <a:p>
                <a:r>
                  <a:rPr lang="en-US" dirty="0"/>
                  <a:t>The simulation was done using one layer(red triangles), two layers(black circles), three layers (magenta hexagons), and four layers(blue diamonds).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EB0DC0-8077-44C7-A626-980A492D52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8902" y="5351711"/>
                <a:ext cx="8034196" cy="923330"/>
              </a:xfrm>
              <a:prstGeom prst="rect">
                <a:avLst/>
              </a:prstGeom>
              <a:blipFill>
                <a:blip r:embed="rId3"/>
                <a:stretch>
                  <a:fillRect l="-607" t="-3974" r="-1138"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9949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FB7B4F-8937-4F34-9374-22B91E398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848640"/>
            <a:ext cx="5852160" cy="43891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20A2EF-BC3C-41BD-8222-10572B7FC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840" y="848640"/>
            <a:ext cx="5852160" cy="438912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2024771-AC54-4D87-A1D5-D0F4CD918F3A}"/>
                  </a:ext>
                </a:extLst>
              </p:cNvPr>
              <p:cNvSpPr txBox="1"/>
              <p:nvPr/>
            </p:nvSpPr>
            <p:spPr>
              <a:xfrm>
                <a:off x="2688648" y="5167727"/>
                <a:ext cx="13615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=0.8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69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2024771-AC54-4D87-A1D5-D0F4CD918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8648" y="5167727"/>
                <a:ext cx="136152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60684E-8870-4F85-AFC6-26C3A7A68634}"/>
                  </a:ext>
                </a:extLst>
              </p:cNvPr>
              <p:cNvSpPr txBox="1"/>
              <p:nvPr/>
            </p:nvSpPr>
            <p:spPr>
              <a:xfrm>
                <a:off x="8441312" y="5265349"/>
                <a:ext cx="13615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525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60684E-8870-4F85-AFC6-26C3A7A686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1312" y="5265349"/>
                <a:ext cx="136152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20B74A6-920D-4CF9-9401-442ADC8A1C33}"/>
              </a:ext>
            </a:extLst>
          </p:cNvPr>
          <p:cNvSpPr txBox="1"/>
          <p:nvPr/>
        </p:nvSpPr>
        <p:spPr>
          <a:xfrm>
            <a:off x="2688648" y="5662270"/>
            <a:ext cx="73470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2: Parity plots showing the validation dataset (a) and showing the other sensor dataset (b). The neural network trained was 40 Nodes with 1 Hidden Layer for 100 epochs.</a:t>
            </a:r>
          </a:p>
        </p:txBody>
      </p:sp>
    </p:spTree>
    <p:extLst>
      <p:ext uri="{BB962C8B-B14F-4D97-AF65-F5344CB8AC3E}">
        <p14:creationId xmlns:p14="http://schemas.microsoft.com/office/powerpoint/2010/main" val="3958899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FB7B4F-8937-4F34-9374-22B91E398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848640"/>
            <a:ext cx="5852160" cy="43891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20A2EF-BC3C-41BD-8222-10572B7FC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840" y="848640"/>
            <a:ext cx="5852160" cy="438912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2024771-AC54-4D87-A1D5-D0F4CD918F3A}"/>
                  </a:ext>
                </a:extLst>
              </p:cNvPr>
              <p:cNvSpPr txBox="1"/>
              <p:nvPr/>
            </p:nvSpPr>
            <p:spPr>
              <a:xfrm>
                <a:off x="2688648" y="5167727"/>
                <a:ext cx="13615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=0.8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69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2024771-AC54-4D87-A1D5-D0F4CD918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8648" y="5167727"/>
                <a:ext cx="136152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60684E-8870-4F85-AFC6-26C3A7A68634}"/>
                  </a:ext>
                </a:extLst>
              </p:cNvPr>
              <p:cNvSpPr txBox="1"/>
              <p:nvPr/>
            </p:nvSpPr>
            <p:spPr>
              <a:xfrm>
                <a:off x="8441312" y="5265349"/>
                <a:ext cx="13615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525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60684E-8870-4F85-AFC6-26C3A7A686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1312" y="5265349"/>
                <a:ext cx="136152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20B74A6-920D-4CF9-9401-442ADC8A1C33}"/>
              </a:ext>
            </a:extLst>
          </p:cNvPr>
          <p:cNvSpPr txBox="1"/>
          <p:nvPr/>
        </p:nvSpPr>
        <p:spPr>
          <a:xfrm>
            <a:off x="2688648" y="5662270"/>
            <a:ext cx="73470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3: Parity plots showing the validation dataset (a) and showing the other sensor dataset (b) unnormalized. The neural network trained was 40 Nodes with 1 Hidden Layer for </a:t>
            </a:r>
            <a:r>
              <a:rPr lang="en-US"/>
              <a:t>100 epochs.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823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133</Words>
  <Application>Microsoft Office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Quah</dc:creator>
  <cp:lastModifiedBy>Tim Quah</cp:lastModifiedBy>
  <cp:revision>8</cp:revision>
  <dcterms:created xsi:type="dcterms:W3CDTF">2019-08-19T19:49:33Z</dcterms:created>
  <dcterms:modified xsi:type="dcterms:W3CDTF">2019-08-20T17:11:47Z</dcterms:modified>
</cp:coreProperties>
</file>

<file path=docProps/thumbnail.jpeg>
</file>